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470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986F8-1B55-46B6-8FF1-20E76C325207}" type="datetimeFigureOut">
              <a:rPr lang="ru-RU" smtClean="0"/>
              <a:pPr/>
              <a:t>07.12.2020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CEEF1-0DF8-474D-ABE2-205C7BBF027E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https://thumbs.gfycat.com/FrequentElementaryCrustacean-poster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500041"/>
            <a:ext cx="6386530" cy="1500199"/>
          </a:xfrm>
        </p:spPr>
        <p:txBody>
          <a:bodyPr>
            <a:normAutofit fontScale="90000"/>
          </a:bodyPr>
          <a:lstStyle/>
          <a:p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/>
              <a:t/>
            </a:r>
            <a:br>
              <a:rPr lang="ru-RU" sz="2400" dirty="0"/>
            </a:b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/>
              <a:t/>
            </a:r>
            <a:br>
              <a:rPr lang="ru-RU" sz="2400" dirty="0"/>
            </a:b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200" dirty="0" smtClean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Муниципальное </a:t>
            </a:r>
            <a:r>
              <a:rPr lang="ru-RU" sz="2200" dirty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автономное дошкольное </a:t>
            </a:r>
            <a:br>
              <a:rPr lang="ru-RU" sz="2200" dirty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200" dirty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образовательное учреждение</a:t>
            </a:r>
            <a:br>
              <a:rPr lang="ru-RU" sz="2200" dirty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200" dirty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детский сад  «Радость» комбинированного вида</a:t>
            </a:r>
            <a:br>
              <a:rPr lang="ru-RU" sz="2200" dirty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200" dirty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детский сад №</a:t>
            </a:r>
            <a:r>
              <a:rPr lang="ru-RU" sz="2200" dirty="0" smtClean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30</a:t>
            </a:r>
            <a:r>
              <a:rPr lang="ru-RU" sz="2400" dirty="0"/>
              <a:t/>
            </a:r>
            <a:br>
              <a:rPr lang="ru-RU" sz="2400" dirty="0"/>
            </a:br>
            <a:r>
              <a:rPr lang="ru-RU" sz="2400" dirty="0"/>
              <a:t>                                        </a:t>
            </a:r>
            <a:br>
              <a:rPr lang="ru-RU" sz="2400" dirty="0"/>
            </a:br>
            <a:r>
              <a:rPr lang="ru-RU" sz="2400" dirty="0"/>
              <a:t> </a:t>
            </a:r>
            <a:br>
              <a:rPr lang="ru-RU" sz="2400" dirty="0"/>
            </a:br>
            <a:r>
              <a:rPr lang="ru-RU" sz="2400" dirty="0"/>
              <a:t> </a:t>
            </a:r>
            <a:br>
              <a:rPr lang="ru-RU" sz="2400" dirty="0"/>
            </a:br>
            <a:r>
              <a:rPr lang="ru-RU" sz="2400" dirty="0"/>
              <a:t>                                                                                                                           </a:t>
            </a:r>
            <a:br>
              <a:rPr lang="ru-RU" sz="2400" dirty="0"/>
            </a:br>
            <a:endParaRPr lang="ru-RU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4282" y="2714620"/>
            <a:ext cx="8643998" cy="3571900"/>
          </a:xfrm>
        </p:spPr>
        <p:txBody>
          <a:bodyPr>
            <a:normAutofit fontScale="62500" lnSpcReduction="20000"/>
          </a:bodyPr>
          <a:lstStyle/>
          <a:p>
            <a:endParaRPr lang="ru-RU" sz="33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3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ЛЭПБУК</a:t>
            </a:r>
          </a:p>
          <a:p>
            <a:endParaRPr lang="ru-RU" sz="33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3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«АЗБУКА</a:t>
            </a:r>
            <a:r>
              <a:rPr lang="en-US" sz="3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ru-RU" sz="33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3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ПОЖАРНОЙ БЕЗОПАСНОСТИ»</a:t>
            </a:r>
          </a:p>
          <a:p>
            <a:r>
              <a:rPr lang="ru-RU" sz="3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(для детей старшего дошкольного возраста)</a:t>
            </a:r>
          </a:p>
          <a:p>
            <a:endParaRPr lang="ru-RU" sz="33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ru-RU" sz="33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r"/>
            <a:r>
              <a:rPr lang="ru-RU" sz="3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Выполнила:</a:t>
            </a:r>
          </a:p>
          <a:p>
            <a:pPr algn="r"/>
            <a:r>
              <a:rPr lang="ru-RU" sz="3300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Крейнерт</a:t>
            </a:r>
            <a:r>
              <a:rPr lang="ru-RU" sz="3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Э.А.</a:t>
            </a:r>
          </a:p>
          <a:p>
            <a:pPr algn="r"/>
            <a:r>
              <a:rPr lang="ru-RU" sz="3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воспитатель</a:t>
            </a:r>
          </a:p>
          <a:p>
            <a:pPr algn="r"/>
            <a:endParaRPr lang="ru-RU" dirty="0"/>
          </a:p>
        </p:txBody>
      </p:sp>
      <p:pic>
        <p:nvPicPr>
          <p:cNvPr id="1029" name="Picture 5" descr="C:\Users\ЭляОлег\Desktop\РАБОЧИЙ СТОЛ СОХРОНЕНИЯ\Новая папка\логотипы\логотип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4193" y="0"/>
            <a:ext cx="2409807" cy="307439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https://thumbs.gfycat.com/FrequentElementaryCrustacean-poster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2714619"/>
          </a:xfrm>
        </p:spPr>
        <p:txBody>
          <a:bodyPr>
            <a:normAutofit/>
          </a:bodyPr>
          <a:lstStyle/>
          <a:p>
            <a:r>
              <a:rPr lang="ru-RU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«РЕБУСЫ»</a:t>
            </a:r>
            <a:r>
              <a:rPr lang="ru-RU" sz="1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1. Способствуют развитию мышления.</a:t>
            </a:r>
            <a:b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2. Тренируют сообразительность, логику, интуицию, смекалку.</a:t>
            </a:r>
            <a:b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3. Помогают ребенку расширить кругозор, запомнить новые слова, предметы.</a:t>
            </a:r>
            <a:b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4. Тренируют зрительную память, правописание</a:t>
            </a:r>
            <a:b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latin typeface="Times New Roman" pitchFamily="18" charset="0"/>
                <a:cs typeface="Times New Roman" pitchFamily="18" charset="0"/>
              </a:rPr>
            </a:br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0242" name="Picture 2" descr="C:\Users\ЭляОлег\Desktop\VIVO\IMG_20201204_102532.jpg"/>
          <p:cNvPicPr>
            <a:picLocks noChangeAspect="1" noChangeArrowheads="1"/>
          </p:cNvPicPr>
          <p:nvPr/>
        </p:nvPicPr>
        <p:blipFill>
          <a:blip r:embed="rId3" cstate="print"/>
          <a:srcRect l="4687" r="6250"/>
          <a:stretch>
            <a:fillRect/>
          </a:stretch>
        </p:blipFill>
        <p:spPr bwMode="auto">
          <a:xfrm>
            <a:off x="2143108" y="2357430"/>
            <a:ext cx="4572032" cy="385010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https://thumbs.gfycat.com/FrequentElementaryCrustacean-poster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2714619"/>
          </a:xfrm>
        </p:spPr>
        <p:txBody>
          <a:bodyPr>
            <a:normAutofit fontScale="90000"/>
          </a:bodyPr>
          <a:lstStyle/>
          <a:p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ОПАСНЫЕ СИТУАЦИИ</a:t>
            </a: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b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Цель: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формирование навыков безопасного поведения в необычных для детей жизненных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обстоятельствах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и ситуациях.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Задачи: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Рассмотреть и обсудить с детьми типичные опасные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ситуации. 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Закрепить умение детей правильно себя вести в таких ситуациях. 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endParaRPr lang="ru-RU" sz="16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1267" name="Picture 3" descr="C:\Users\ЭляОлег\Desktop\VIVO\IMG_20201204_091510.jpg"/>
          <p:cNvPicPr>
            <a:picLocks noChangeAspect="1" noChangeArrowheads="1"/>
          </p:cNvPicPr>
          <p:nvPr/>
        </p:nvPicPr>
        <p:blipFill>
          <a:blip r:embed="rId3" cstate="print"/>
          <a:srcRect l="3125" t="3125"/>
          <a:stretch>
            <a:fillRect/>
          </a:stretch>
        </p:blipFill>
        <p:spPr bwMode="auto">
          <a:xfrm>
            <a:off x="214282" y="1928802"/>
            <a:ext cx="4667251" cy="3500438"/>
          </a:xfrm>
          <a:prstGeom prst="rect">
            <a:avLst/>
          </a:prstGeom>
          <a:noFill/>
        </p:spPr>
      </p:pic>
      <p:pic>
        <p:nvPicPr>
          <p:cNvPr id="11268" name="Picture 4" descr="C:\Users\ЭляОлег\Desktop\VIVO\IMG_20201204_091601.jpg"/>
          <p:cNvPicPr>
            <a:picLocks noChangeAspect="1" noChangeArrowheads="1"/>
          </p:cNvPicPr>
          <p:nvPr/>
        </p:nvPicPr>
        <p:blipFill>
          <a:blip r:embed="rId4" cstate="print"/>
          <a:srcRect l="4687" t="6250"/>
          <a:stretch>
            <a:fillRect/>
          </a:stretch>
        </p:blipFill>
        <p:spPr bwMode="auto">
          <a:xfrm>
            <a:off x="5143504" y="3429000"/>
            <a:ext cx="3776656" cy="278605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https://thumbs.gfycat.com/FrequentElementaryCrustacean-poster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2844" y="1"/>
            <a:ext cx="4214842" cy="2428868"/>
          </a:xfrm>
        </p:spPr>
        <p:txBody>
          <a:bodyPr>
            <a:normAutofit fontScale="90000"/>
          </a:bodyPr>
          <a:lstStyle/>
          <a:p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Цель:</a:t>
            </a:r>
            <a:r>
              <a:rPr lang="ru-RU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Формирование системы знаний, умений и навыков детей по правилам пожарной безопасности. Обучение детей выполнению элементарных правил пожарной безопасности, развитие у них чувства самосохранения.</a:t>
            </a:r>
            <a:r>
              <a:rPr lang="ru-RU" sz="2000" dirty="0" smtClean="0"/>
              <a:t/>
            </a:r>
            <a:br>
              <a:rPr lang="ru-RU" sz="2000" dirty="0" smtClean="0"/>
            </a:br>
            <a:endParaRPr lang="ru-RU" sz="2000" dirty="0">
              <a:solidFill>
                <a:srgbClr val="FF000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 descr="C:\Users\ЭляОлег\Desktop\VIVO\IMG_20201204_093038.jpg"/>
          <p:cNvPicPr>
            <a:picLocks noChangeAspect="1" noChangeArrowheads="1"/>
          </p:cNvPicPr>
          <p:nvPr/>
        </p:nvPicPr>
        <p:blipFill>
          <a:blip r:embed="rId3" cstate="print"/>
          <a:srcRect l="8333" t="10416" r="12500" b="3125"/>
          <a:stretch>
            <a:fillRect/>
          </a:stretch>
        </p:blipFill>
        <p:spPr bwMode="auto">
          <a:xfrm rot="10800000">
            <a:off x="214282" y="2428868"/>
            <a:ext cx="2857488" cy="4160903"/>
          </a:xfrm>
          <a:prstGeom prst="rect">
            <a:avLst/>
          </a:prstGeom>
          <a:noFill/>
        </p:spPr>
      </p:pic>
      <p:pic>
        <p:nvPicPr>
          <p:cNvPr id="2051" name="Picture 3" descr="C:\Users\ЭляОлег\Desktop\VIVO\IMG_20201204_092721.jpg"/>
          <p:cNvPicPr>
            <a:picLocks noChangeAspect="1" noChangeArrowheads="1"/>
          </p:cNvPicPr>
          <p:nvPr/>
        </p:nvPicPr>
        <p:blipFill>
          <a:blip r:embed="rId4" cstate="print"/>
          <a:srcRect l="4687" r="3125" b="5208"/>
          <a:stretch>
            <a:fillRect/>
          </a:stretch>
        </p:blipFill>
        <p:spPr bwMode="auto">
          <a:xfrm>
            <a:off x="4425152" y="142853"/>
            <a:ext cx="4075905" cy="3143272"/>
          </a:xfrm>
          <a:prstGeom prst="rect">
            <a:avLst/>
          </a:prstGeom>
          <a:noFill/>
        </p:spPr>
      </p:pic>
      <p:pic>
        <p:nvPicPr>
          <p:cNvPr id="2052" name="Picture 4" descr="C:\Users\ЭляОлег\Desktop\VIVO\IMG_20201204_092805.jpg"/>
          <p:cNvPicPr>
            <a:picLocks noChangeAspect="1" noChangeArrowheads="1"/>
          </p:cNvPicPr>
          <p:nvPr/>
        </p:nvPicPr>
        <p:blipFill>
          <a:blip r:embed="rId5" cstate="print"/>
          <a:srcRect t="25000" r="3125" b="5208"/>
          <a:stretch>
            <a:fillRect/>
          </a:stretch>
        </p:blipFill>
        <p:spPr bwMode="auto">
          <a:xfrm>
            <a:off x="3214678" y="3500438"/>
            <a:ext cx="5786446" cy="31265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https://thumbs.gfycat.com/FrequentElementaryCrustacean-poster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4857752" cy="4714884"/>
          </a:xfrm>
        </p:spPr>
        <p:txBody>
          <a:bodyPr>
            <a:noAutofit/>
          </a:bodyPr>
          <a:lstStyle/>
          <a:p>
            <a:r>
              <a:rPr lang="ru-RU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Задачи:</a:t>
            </a: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Познакомить детей с правилами пожарной безопасности, со знаками противопожарной безопасности.</a:t>
            </a:r>
            <a:b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Научить детей предвидеть опасное событие, уметь по возможности его избегать, а при необходимости действовать.</a:t>
            </a:r>
            <a:b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Учить безопасному обращению с бытовыми приборами.</a:t>
            </a:r>
            <a:b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Стимулировать познавательную активность, способствовать развитию коммуникативных навыков.</a:t>
            </a:r>
            <a:b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Способствовать развитию речи детей, пополнению активного и пассивного словаря детей. </a:t>
            </a:r>
            <a:b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-Развивать знания детей о правилах пожарной безопасности.</a:t>
            </a:r>
            <a:b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-Уточнить знания детей о профессии пожарного.</a:t>
            </a:r>
            <a:b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Развивать связную речь;</a:t>
            </a:r>
            <a:b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Воспитывать навыки личной безопасности и чувство самосохранения;</a:t>
            </a:r>
            <a:b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Воспитывать чувство ответственности</a:t>
            </a:r>
            <a:r>
              <a:rPr lang="ru-RU" sz="1600" dirty="0" smtClean="0"/>
              <a:t/>
            </a:r>
            <a:br>
              <a:rPr lang="ru-RU" sz="1600" dirty="0" smtClean="0"/>
            </a:br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3074" name="Picture 2" descr="C:\Users\ЭляОлег\Desktop\VIVO\IMG_20201204_092840.jpg"/>
          <p:cNvPicPr>
            <a:picLocks noChangeAspect="1" noChangeArrowheads="1"/>
          </p:cNvPicPr>
          <p:nvPr/>
        </p:nvPicPr>
        <p:blipFill>
          <a:blip r:embed="rId3" cstate="print"/>
          <a:srcRect l="7031" t="5208"/>
          <a:stretch>
            <a:fillRect/>
          </a:stretch>
        </p:blipFill>
        <p:spPr bwMode="auto">
          <a:xfrm>
            <a:off x="4786314" y="3525651"/>
            <a:ext cx="4357685" cy="3332348"/>
          </a:xfrm>
          <a:prstGeom prst="rect">
            <a:avLst/>
          </a:prstGeom>
          <a:noFill/>
        </p:spPr>
      </p:pic>
      <p:pic>
        <p:nvPicPr>
          <p:cNvPr id="3075" name="Picture 3" descr="C:\Users\ЭляОлег\Desktop\VIVO\IMG_20201204_092924.jpg"/>
          <p:cNvPicPr>
            <a:picLocks noChangeAspect="1" noChangeArrowheads="1"/>
          </p:cNvPicPr>
          <p:nvPr/>
        </p:nvPicPr>
        <p:blipFill>
          <a:blip r:embed="rId4" cstate="print"/>
          <a:srcRect t="7291" r="3125"/>
          <a:stretch>
            <a:fillRect/>
          </a:stretch>
        </p:blipFill>
        <p:spPr bwMode="auto">
          <a:xfrm>
            <a:off x="4864174" y="0"/>
            <a:ext cx="4279826" cy="3071810"/>
          </a:xfrm>
          <a:prstGeom prst="rect">
            <a:avLst/>
          </a:prstGeom>
          <a:noFill/>
        </p:spPr>
      </p:pic>
      <p:pic>
        <p:nvPicPr>
          <p:cNvPr id="3076" name="Picture 4" descr="C:\Users\ЭляОлег\Desktop\VIVO\IMG_20201204_092744.jpg"/>
          <p:cNvPicPr>
            <a:picLocks noChangeAspect="1" noChangeArrowheads="1"/>
          </p:cNvPicPr>
          <p:nvPr/>
        </p:nvPicPr>
        <p:blipFill>
          <a:blip r:embed="rId5" cstate="print"/>
          <a:srcRect t="13541" b="11458"/>
          <a:stretch>
            <a:fillRect/>
          </a:stretch>
        </p:blipFill>
        <p:spPr bwMode="auto">
          <a:xfrm>
            <a:off x="285720" y="4848810"/>
            <a:ext cx="3571868" cy="200919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https://thumbs.gfycat.com/FrequentElementaryCrustacean-poster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2000239"/>
          </a:xfrm>
        </p:spPr>
        <p:txBody>
          <a:bodyPr>
            <a:normAutofit/>
          </a:bodyPr>
          <a:lstStyle/>
          <a:p>
            <a:r>
              <a:rPr lang="ru-RU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«СОБЕРИ КАРТИНКУ»</a:t>
            </a:r>
            <a:br>
              <a:rPr lang="ru-RU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Цель:</a:t>
            </a: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Учить соединять части картинок в одно целое, называть  данную профессию, определять, чем занимается</a:t>
            </a: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b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Задачи: </a:t>
            </a: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Развивать мелкую моторику рук. Развивать память, мышление, внимание, </a:t>
            </a: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активизировать </a:t>
            </a: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словарный запас.</a:t>
            </a:r>
            <a:endParaRPr lang="ru-RU" sz="16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098" name="Picture 2" descr="C:\Users\ЭляОлег\Desktop\VIVO\IMG_20201204_090714.jpg"/>
          <p:cNvPicPr>
            <a:picLocks noChangeAspect="1" noChangeArrowheads="1"/>
          </p:cNvPicPr>
          <p:nvPr/>
        </p:nvPicPr>
        <p:blipFill>
          <a:blip r:embed="rId3" cstate="print"/>
          <a:srcRect l="18750" t="9375"/>
          <a:stretch>
            <a:fillRect/>
          </a:stretch>
        </p:blipFill>
        <p:spPr bwMode="auto">
          <a:xfrm>
            <a:off x="0" y="2000240"/>
            <a:ext cx="4398740" cy="3679717"/>
          </a:xfrm>
          <a:prstGeom prst="rect">
            <a:avLst/>
          </a:prstGeom>
          <a:noFill/>
        </p:spPr>
      </p:pic>
      <p:pic>
        <p:nvPicPr>
          <p:cNvPr id="4099" name="Picture 3" descr="C:\Users\ЭляОлег\Desktop\VIVO\IMG_20201204_090726.jpg"/>
          <p:cNvPicPr>
            <a:picLocks noChangeAspect="1" noChangeArrowheads="1"/>
          </p:cNvPicPr>
          <p:nvPr/>
        </p:nvPicPr>
        <p:blipFill>
          <a:blip r:embed="rId4" cstate="print"/>
          <a:srcRect t="13541"/>
          <a:stretch>
            <a:fillRect/>
          </a:stretch>
        </p:blipFill>
        <p:spPr bwMode="auto">
          <a:xfrm>
            <a:off x="4406765" y="3786190"/>
            <a:ext cx="4737235" cy="307181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https://thumbs.gfycat.com/FrequentElementaryCrustacean-poster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2071677"/>
          </a:xfrm>
        </p:spPr>
        <p:txBody>
          <a:bodyPr>
            <a:normAutofit fontScale="90000"/>
          </a:bodyPr>
          <a:lstStyle/>
          <a:p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«РАССКАЗ ПО КАРТИНКЕ</a:t>
            </a: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Цель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: учить детей составлять рассказ по картинке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Задачи:</a:t>
            </a: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формировать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  умения отвечать на вопросы по картине, составлять предложения  по ее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фрагменту;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учить составлять рассказ по образцу в определенной последовательности.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развивать  связную речь, зрительное внимание и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восприятие;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развивать мыслительную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деятельность;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воспитывать  дружеские отношения.</a:t>
            </a:r>
            <a:r>
              <a:rPr lang="ru-RU" sz="1400" dirty="0" smtClean="0"/>
              <a:t/>
            </a:r>
            <a:br>
              <a:rPr lang="ru-RU" sz="1400" dirty="0" smtClean="0"/>
            </a:b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latin typeface="Times New Roman" pitchFamily="18" charset="0"/>
                <a:cs typeface="Times New Roman" pitchFamily="18" charset="0"/>
              </a:rPr>
            </a:br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123" name="Picture 3" descr="C:\Users\ЭляОлег\Desktop\VIVO\IMG_20201204_091452.jpg"/>
          <p:cNvPicPr>
            <a:picLocks noChangeAspect="1" noChangeArrowheads="1"/>
          </p:cNvPicPr>
          <p:nvPr/>
        </p:nvPicPr>
        <p:blipFill>
          <a:blip r:embed="rId3" cstate="print"/>
          <a:srcRect l="3125" t="7291" r="10156"/>
          <a:stretch>
            <a:fillRect/>
          </a:stretch>
        </p:blipFill>
        <p:spPr bwMode="auto">
          <a:xfrm>
            <a:off x="1714480" y="2447525"/>
            <a:ext cx="5500726" cy="44104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https://thumbs.gfycat.com/FrequentElementaryCrustacean-poster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3286123"/>
          </a:xfrm>
        </p:spPr>
        <p:txBody>
          <a:bodyPr>
            <a:normAutofit/>
          </a:bodyPr>
          <a:lstStyle/>
          <a:p>
            <a:r>
              <a:rPr lang="ru-RU" sz="13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«ЧТО НУЖНО ПОЖАРНОМУ?»</a:t>
            </a:r>
            <a:br>
              <a:rPr lang="ru-RU" sz="13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3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3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3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Цель:</a:t>
            </a:r>
            <a: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посредством ознакомления детей с профессией пожарный, формировать представление о предметах облегчающих труд людей данной профессии.</a:t>
            </a:r>
            <a:b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3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Задачи:</a:t>
            </a:r>
            <a: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-формировать умение выделять и называть предметы необходимые при пожаротушении из группы предметов объясняя свой выбор;</a:t>
            </a:r>
            <a:b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-развивать умение самостоятельно объединяться для совместной игры;</a:t>
            </a:r>
            <a:b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-развивать сообразительность, умение самостоятельно решать поставленную задачу;</a:t>
            </a:r>
            <a:b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-содействовать проявлению и развитию в игре логического мышления, познавательной активности;</a:t>
            </a:r>
            <a:b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-воспитывать дружеские взаимоотношения между детьми, умение договариваться, помогать друг другу.</a:t>
            </a:r>
            <a:br>
              <a:rPr lang="ru-RU" sz="13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endParaRPr lang="ru-RU" sz="13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170" name="Picture 2" descr="C:\Users\ЭляОлег\Desktop\VIVO\IMG_20201204_101552.jpg"/>
          <p:cNvPicPr>
            <a:picLocks noChangeAspect="1" noChangeArrowheads="1"/>
          </p:cNvPicPr>
          <p:nvPr/>
        </p:nvPicPr>
        <p:blipFill>
          <a:blip r:embed="rId3" cstate="print"/>
          <a:srcRect l="8593" r="4687"/>
          <a:stretch>
            <a:fillRect/>
          </a:stretch>
        </p:blipFill>
        <p:spPr bwMode="auto">
          <a:xfrm>
            <a:off x="4714844" y="3027405"/>
            <a:ext cx="4429156" cy="3830595"/>
          </a:xfrm>
          <a:prstGeom prst="rect">
            <a:avLst/>
          </a:prstGeom>
          <a:noFill/>
        </p:spPr>
      </p:pic>
      <p:pic>
        <p:nvPicPr>
          <p:cNvPr id="7171" name="Picture 3" descr="C:\Users\ЭляОлег\Desktop\VIVO\IMG_20201204_101708.jpg"/>
          <p:cNvPicPr>
            <a:picLocks noChangeAspect="1" noChangeArrowheads="1"/>
          </p:cNvPicPr>
          <p:nvPr/>
        </p:nvPicPr>
        <p:blipFill>
          <a:blip r:embed="rId4" cstate="print"/>
          <a:srcRect l="1562" t="7291" r="5468"/>
          <a:stretch>
            <a:fillRect/>
          </a:stretch>
        </p:blipFill>
        <p:spPr bwMode="auto">
          <a:xfrm>
            <a:off x="0" y="3071810"/>
            <a:ext cx="4489342" cy="335756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https://thumbs.gfycat.com/FrequentElementaryCrustacean-poster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3143247"/>
          </a:xfrm>
        </p:spPr>
        <p:txBody>
          <a:bodyPr>
            <a:normAutofit fontScale="90000"/>
          </a:bodyPr>
          <a:lstStyle/>
          <a:p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ЛАБИРИНТЫ»</a:t>
            </a:r>
            <a: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ЦЕЛЬ: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формирование у детей осознанного и ответственного отношения к выполнению правил пожарной безопасности.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ЗАДАЧИ: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прививать практические навыки пользования планом эвакуации;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закрепить знания детей о правилах пожарной безопасности; 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развивать логическое мышление и зрительное внимание;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воспитывать в детях уверенность в своих силах.</a:t>
            </a:r>
            <a:r>
              <a:rPr lang="ru-RU" sz="1800" dirty="0" smtClean="0"/>
              <a:t/>
            </a:r>
            <a:br>
              <a:rPr lang="ru-RU" sz="1800" dirty="0" smtClean="0"/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solidFill>
                  <a:srgbClr val="FF0000"/>
                </a:solidFill>
              </a:rPr>
              <a:t/>
            </a:r>
            <a:br>
              <a:rPr lang="ru-RU" sz="1600" dirty="0" smtClean="0">
                <a:solidFill>
                  <a:srgbClr val="FF0000"/>
                </a:solidFill>
              </a:rPr>
            </a:br>
            <a:endParaRPr lang="ru-RU" sz="16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6146" name="Picture 2" descr="C:\Users\ЭляОлег\Desktop\VIVO\IMG_20201204_101048.jpg"/>
          <p:cNvPicPr>
            <a:picLocks noChangeAspect="1" noChangeArrowheads="1"/>
          </p:cNvPicPr>
          <p:nvPr/>
        </p:nvPicPr>
        <p:blipFill>
          <a:blip r:embed="rId3" cstate="print"/>
          <a:srcRect r="7031"/>
          <a:stretch>
            <a:fillRect/>
          </a:stretch>
        </p:blipFill>
        <p:spPr bwMode="auto">
          <a:xfrm>
            <a:off x="2428860" y="3000372"/>
            <a:ext cx="4339128" cy="350046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https://thumbs.gfycat.com/FrequentElementaryCrustacean-poster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3071809"/>
          </a:xfrm>
        </p:spPr>
        <p:txBody>
          <a:bodyPr>
            <a:normAutofit fontScale="90000"/>
          </a:bodyPr>
          <a:lstStyle/>
          <a:p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«ПЕРФОКАРТЫ»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Цель: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расширить и закрепить знания детей о правилах пожарной безопасности.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  Задачи: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закрепить знания детей о пользе и вреде огня, правилах пожарной безопасности и правилах поведения при возникновении пожара.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 Формировать практические навыки действий в случае пожара.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 Совершенствовать умение делать элементарные выводы и умозаключения.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Развивать логическое мышление, сообразительность, инициативу при решении проблемных ситуаций; творческие способности.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Воспитывать самостоятельность при анализе различных действий и поступков; послушание, дисциплинированность.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600" dirty="0" smtClean="0">
                <a:latin typeface="Times New Roman" pitchFamily="18" charset="0"/>
                <a:cs typeface="Times New Roman" pitchFamily="18" charset="0"/>
              </a:rPr>
            </a:br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195" name="Picture 3" descr="C:\Users\ЭляОлег\Desktop\VIVO\IMG_20201204_092041.jpg"/>
          <p:cNvPicPr>
            <a:picLocks noChangeAspect="1" noChangeArrowheads="1"/>
          </p:cNvPicPr>
          <p:nvPr/>
        </p:nvPicPr>
        <p:blipFill>
          <a:blip r:embed="rId3" cstate="print"/>
          <a:srcRect l="5468" r="7031"/>
          <a:stretch>
            <a:fillRect/>
          </a:stretch>
        </p:blipFill>
        <p:spPr bwMode="auto">
          <a:xfrm>
            <a:off x="5000596" y="3306536"/>
            <a:ext cx="4143404" cy="3551464"/>
          </a:xfrm>
          <a:prstGeom prst="rect">
            <a:avLst/>
          </a:prstGeom>
          <a:noFill/>
        </p:spPr>
      </p:pic>
      <p:pic>
        <p:nvPicPr>
          <p:cNvPr id="8196" name="Picture 4" descr="C:\Users\ЭляОлег\Desktop\VIVO\IMG_20201204_100852.jpg"/>
          <p:cNvPicPr>
            <a:picLocks noChangeAspect="1" noChangeArrowheads="1"/>
          </p:cNvPicPr>
          <p:nvPr/>
        </p:nvPicPr>
        <p:blipFill>
          <a:blip r:embed="rId4" cstate="print"/>
          <a:srcRect l="3906" r="3125"/>
          <a:stretch>
            <a:fillRect/>
          </a:stretch>
        </p:blipFill>
        <p:spPr bwMode="auto">
          <a:xfrm>
            <a:off x="0" y="3054403"/>
            <a:ext cx="4714908" cy="380359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https://thumbs.gfycat.com/FrequentElementaryCrustacean-poster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4282" y="1"/>
            <a:ext cx="8715436" cy="3143247"/>
          </a:xfrm>
        </p:spPr>
        <p:txBody>
          <a:bodyPr>
            <a:normAutofit fontScale="90000"/>
          </a:bodyPr>
          <a:lstStyle/>
          <a:p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«ОГОНЬ – ДРУГ, ОГОНЬ – ВРАГ!»</a:t>
            </a:r>
            <a:b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Цель: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показать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значимость огня в жизни человека в той или иной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ситуации посредством дидактической игры 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Задачи: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-формировать умение моделировать ситуации, когда огонь является жизненно необходимым и несет хорошее и когда огонь выступает «врагом», может стать причиной пожара и гибели животных и человека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;</a:t>
            </a: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-развивать умение выполнять установленные нормы поведения;</a:t>
            </a:r>
            <a:b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-активизировать словарь.</a:t>
            </a: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-</a:t>
            </a:r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9218" name="Picture 2" descr="C:\Users\ЭляОлег\Desktop\VIVO\IMG_20201204_100533.jpg"/>
          <p:cNvPicPr>
            <a:picLocks noChangeAspect="1" noChangeArrowheads="1"/>
          </p:cNvPicPr>
          <p:nvPr/>
        </p:nvPicPr>
        <p:blipFill>
          <a:blip r:embed="rId3" cstate="print"/>
          <a:srcRect l="6250" r="3125"/>
          <a:stretch>
            <a:fillRect/>
          </a:stretch>
        </p:blipFill>
        <p:spPr bwMode="auto">
          <a:xfrm>
            <a:off x="2285984" y="3133423"/>
            <a:ext cx="4500562" cy="37245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35</Words>
  <Application>Microsoft Office PowerPoint</Application>
  <PresentationFormat>Экран (4:3)</PresentationFormat>
  <Paragraphs>22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Тема Office</vt:lpstr>
      <vt:lpstr>     Муниципальное автономное дошкольное  образовательное учреждение детский сад  «Радость» комбинированного вида детский сад №30                                                                                                                                                                          </vt:lpstr>
      <vt:lpstr>Цель: Формирование системы знаний, умений и навыков детей по правилам пожарной безопасности. Обучение детей выполнению элементарных правил пожарной безопасности, развитие у них чувства самосохранения. </vt:lpstr>
      <vt:lpstr>Задачи:  - Познакомить детей с правилами пожарной безопасности, со знаками противопожарной безопасности. - Научить детей предвидеть опасное событие, уметь по возможности его избегать, а при необходимости действовать. - Учить безопасному обращению с бытовыми приборами. - Стимулировать познавательную активность, способствовать развитию коммуникативных навыков. - Способствовать развитию речи детей, пополнению активного и пассивного словаря детей.  -Развивать знания детей о правилах пожарной безопасности. -Уточнить знания детей о профессии пожарного. - Развивать связную речь; - Воспитывать навыки личной безопасности и чувство самосохранения; - Воспитывать чувство ответственности </vt:lpstr>
      <vt:lpstr>«СОБЕРИ КАРТИНКУ» Цель:  Учить соединять части картинок в одно целое, называть  данную профессию, определять, чем занимается. Задачи:   Развивать мелкую моторику рук. Развивать память, мышление, внимание, активизировать словарный запас.</vt:lpstr>
      <vt:lpstr>    «РАССКАЗ ПО КАРТИНКЕ»  Цель: учить детей составлять рассказ по картинке. Задачи:  - формировать  умения отвечать на вопросы по картине, составлять предложения  по ее фрагменту; -  учить составлять рассказ по образцу в определенной последовательности. -  развивать  связную речь, зрительное внимание и восприятие; -  развивать мыслительную деятельность; - воспитывать  дружеские отношения.   </vt:lpstr>
      <vt:lpstr>«ЧТО НУЖНО ПОЖАРНОМУ?»  Цель: посредством ознакомления детей с профессией пожарный, формировать представление о предметах облегчающих труд людей данной профессии. Задачи: -формировать умение выделять и называть предметы необходимые при пожаротушении из группы предметов объясняя свой выбор; -развивать умение самостоятельно объединяться для совместной игры; -развивать сообразительность, умение самостоятельно решать поставленную задачу; -содействовать проявлению и развитию в игре логического мышления, познавательной активности; -воспитывать дружеские взаимоотношения между детьми, умение договариваться, помогать друг другу. </vt:lpstr>
      <vt:lpstr>   «ЛАБИРИНТЫ»   ЦЕЛЬ: формирование у детей осознанного и ответственного отношения к выполнению правил пожарной безопасности.   ЗАДАЧИ: - прививать практические навыки пользования планом эвакуации; - закрепить знания детей о правилах пожарной безопасности;  - развивать логическое мышление и зрительное внимание; - воспитывать в детях уверенность в своих силах.    </vt:lpstr>
      <vt:lpstr>  «ПЕРФОКАРТЫ»   Цель: расширить и закрепить знания детей о правилах пожарной безопасности.   Задачи: закрепить знания детей о пользе и вреде огня, правилах пожарной безопасности и правилах поведения при возникновении пожара.  Формировать практические навыки действий в случае пожара.  Совершенствовать умение делать элементарные выводы и умозаключения. Развивать логическое мышление, сообразительность, инициативу при решении проблемных ситуаций; творческие способности. Воспитывать самостоятельность при анализе различных действий и поступков; послушание, дисциплинированность.  </vt:lpstr>
      <vt:lpstr>  «ОГОНЬ – ДРУГ, ОГОНЬ – ВРАГ!»  Цель: показать значимость огня в жизни человека в той или иной ситуации посредством дидактической игры  Задачи: -формировать умение моделировать ситуации, когда огонь является жизненно необходимым и несет хорошее и когда огонь выступает «врагом», может стать причиной пожара и гибели животных и человека; -развивать умение выполнять установленные нормы поведения; -активизировать словарь. -</vt:lpstr>
      <vt:lpstr>«РЕБУСЫ»  1. Способствуют развитию мышления. 2. Тренируют сообразительность, логику, интуицию, смекалку. 3. Помогают ребенку расширить кругозор, запомнить новые слова, предметы. 4. Тренируют зрительную память, правописание  </vt:lpstr>
      <vt:lpstr>  «ОПАСНЫЕ СИТУАЦИИ» Цель: формирование навыков безопасного поведения в необычных для детей жизненных обстоятельствах и ситуациях.  Задачи: Рассмотреть и обсудить с детьми типичные опасные ситуации.  Закрепить умение детей правильно себя вести в таких ситуациях.       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Муниципальное автономное дошкольное  образовательное учреждение детский сад  «Радость» комбинированного вида детский сад №30</dc:title>
  <dc:creator>HP</dc:creator>
  <cp:lastModifiedBy>HP</cp:lastModifiedBy>
  <cp:revision>29</cp:revision>
  <dcterms:created xsi:type="dcterms:W3CDTF">2020-12-06T13:01:07Z</dcterms:created>
  <dcterms:modified xsi:type="dcterms:W3CDTF">2020-12-07T17:22:14Z</dcterms:modified>
</cp:coreProperties>
</file>

<file path=docProps/thumbnail.jpeg>
</file>